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26" d="100"/>
          <a:sy n="26" d="100"/>
        </p:scale>
        <p:origin x="5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374E-5ED7-4BDE-A424-151194F7A216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D45B-4E72-4C5D-8A76-DFF806DFEF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3141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374E-5ED7-4BDE-A424-151194F7A216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D45B-4E72-4C5D-8A76-DFF806DFEF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888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374E-5ED7-4BDE-A424-151194F7A216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D45B-4E72-4C5D-8A76-DFF806DFEF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841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374E-5ED7-4BDE-A424-151194F7A216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D45B-4E72-4C5D-8A76-DFF806DFEF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582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374E-5ED7-4BDE-A424-151194F7A216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D45B-4E72-4C5D-8A76-DFF806DFEF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237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374E-5ED7-4BDE-A424-151194F7A216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D45B-4E72-4C5D-8A76-DFF806DFEF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825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374E-5ED7-4BDE-A424-151194F7A216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D45B-4E72-4C5D-8A76-DFF806DFEF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5562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374E-5ED7-4BDE-A424-151194F7A216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D45B-4E72-4C5D-8A76-DFF806DFEF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7541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374E-5ED7-4BDE-A424-151194F7A216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D45B-4E72-4C5D-8A76-DFF806DFEF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360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374E-5ED7-4BDE-A424-151194F7A216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D45B-4E72-4C5D-8A76-DFF806DFEF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527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3374E-5ED7-4BDE-A424-151194F7A216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D45B-4E72-4C5D-8A76-DFF806DFEF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61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3374E-5ED7-4BDE-A424-151194F7A216}" type="datetimeFigureOut">
              <a:rPr kumimoji="1" lang="ja-JP" altLang="en-US" smtClean="0"/>
              <a:t>2017/3/22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2D45B-4E72-4C5D-8A76-DFF806DFEF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216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703" y="2107398"/>
            <a:ext cx="1339498" cy="2413749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101" y="2107398"/>
            <a:ext cx="1343919" cy="2378383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703" y="4955258"/>
            <a:ext cx="1312973" cy="2382803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517" y="5006650"/>
            <a:ext cx="1312973" cy="2245758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66" y="7772172"/>
            <a:ext cx="1326235" cy="2396065"/>
          </a:xfrm>
          <a:prstGeom prst="rect">
            <a:avLst/>
          </a:prstGeom>
        </p:spPr>
      </p:pic>
      <p:sp>
        <p:nvSpPr>
          <p:cNvPr id="17" name="正方形/長方形 16"/>
          <p:cNvSpPr/>
          <p:nvPr/>
        </p:nvSpPr>
        <p:spPr>
          <a:xfrm>
            <a:off x="387703" y="261257"/>
            <a:ext cx="6187268" cy="4064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bg1"/>
                </a:solidFill>
              </a:rPr>
              <a:t>■ご予約の流れ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18640" y="778602"/>
            <a:ext cx="59602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/>
              <a:t>AirID</a:t>
            </a:r>
            <a:r>
              <a:rPr kumimoji="1" lang="ja-JP" altLang="en-US" dirty="0" err="1"/>
              <a:t>を登</a:t>
            </a:r>
            <a:r>
              <a:rPr kumimoji="1" lang="ja-JP" altLang="en-US" dirty="0"/>
              <a:t>録し、レストランボードのサイトへアクセス。</a:t>
            </a:r>
            <a:endParaRPr kumimoji="1" lang="en-US" altLang="ja-JP" dirty="0"/>
          </a:p>
          <a:p>
            <a:r>
              <a:rPr kumimoji="1" lang="ja-JP" altLang="en-US" dirty="0"/>
              <a:t>下記ページまで遷移する。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44161" y="1652639"/>
            <a:ext cx="1776448" cy="3385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1.</a:t>
            </a:r>
            <a:r>
              <a:rPr kumimoji="1" lang="ja-JP" altLang="en-US" sz="1600" dirty="0">
                <a:solidFill>
                  <a:schemeClr val="bg1"/>
                </a:solidFill>
              </a:rPr>
              <a:t>予約画面トップ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167837" y="1637921"/>
            <a:ext cx="1776448" cy="33855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</a:rPr>
              <a:t>2.</a:t>
            </a:r>
            <a:r>
              <a:rPr kumimoji="1" lang="ja-JP" altLang="en-US" sz="1600" dirty="0">
                <a:solidFill>
                  <a:schemeClr val="bg1"/>
                </a:solidFill>
              </a:rPr>
              <a:t>予約登録ページ</a:t>
            </a:r>
          </a:p>
        </p:txBody>
      </p:sp>
      <p:sp>
        <p:nvSpPr>
          <p:cNvPr id="21" name="四角形: 角を丸くする 20"/>
          <p:cNvSpPr/>
          <p:nvPr/>
        </p:nvSpPr>
        <p:spPr>
          <a:xfrm>
            <a:off x="499413" y="4015505"/>
            <a:ext cx="1465943" cy="508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814441" y="4015505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/>
              <a:t>予約を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新規登録する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621490" y="3989033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・時間は想定利用時間</a:t>
            </a:r>
            <a:endParaRPr kumimoji="1" lang="en-US" altLang="ja-JP" sz="1600" dirty="0"/>
          </a:p>
          <a:p>
            <a:r>
              <a:rPr kumimoji="1" lang="ja-JP" altLang="en-US" sz="1600" dirty="0"/>
              <a:t>・名前は御自身の名前</a:t>
            </a:r>
            <a:endParaRPr kumimoji="1" lang="en-US" altLang="ja-JP" sz="1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700676" y="6700866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・テーブルは</a:t>
            </a:r>
            <a:endParaRPr kumimoji="1" lang="en-US" altLang="ja-JP" sz="1600" dirty="0"/>
          </a:p>
          <a:p>
            <a:r>
              <a:rPr kumimoji="1" lang="en-US" altLang="ja-JP" sz="1600" dirty="0"/>
              <a:t>Open01</a:t>
            </a:r>
            <a:r>
              <a:rPr kumimoji="1" lang="ja-JP" altLang="en-US" sz="1600" dirty="0"/>
              <a:t>を選択</a:t>
            </a:r>
            <a:endParaRPr kumimoji="1" lang="en-US" altLang="ja-JP" sz="16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621490" y="6546977"/>
            <a:ext cx="233910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・コースは面貸し利用</a:t>
            </a:r>
            <a:endParaRPr kumimoji="1" lang="en-US" altLang="ja-JP" sz="1400" dirty="0"/>
          </a:p>
          <a:p>
            <a:r>
              <a:rPr kumimoji="1" lang="ja-JP" altLang="en-US" sz="1400" dirty="0"/>
              <a:t>・オプションを使う場合、</a:t>
            </a:r>
            <a:endParaRPr kumimoji="1" lang="en-US" altLang="ja-JP" sz="1400" dirty="0"/>
          </a:p>
          <a:p>
            <a:r>
              <a:rPr kumimoji="1" lang="ja-JP" altLang="en-US" sz="1400" dirty="0"/>
              <a:t>カラー剤なども選択</a:t>
            </a:r>
            <a:endParaRPr kumimoji="1" lang="en-US" altLang="ja-JP" sz="14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625901" y="9429573"/>
            <a:ext cx="251863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・担当を御自身の名前に</a:t>
            </a:r>
            <a:endParaRPr kumimoji="1" lang="en-US" altLang="ja-JP" sz="1400" dirty="0"/>
          </a:p>
          <a:p>
            <a:r>
              <a:rPr kumimoji="1" lang="ja-JP" altLang="en-US" sz="1400" dirty="0"/>
              <a:t>・経路入れなくて</a:t>
            </a:r>
            <a:r>
              <a:rPr kumimoji="1" lang="en-US" altLang="ja-JP" sz="1400" dirty="0"/>
              <a:t>OK</a:t>
            </a:r>
            <a:r>
              <a:rPr kumimoji="1" lang="ja-JP" altLang="en-US" sz="1400" dirty="0" err="1"/>
              <a:t>です</a:t>
            </a:r>
            <a:endParaRPr kumimoji="1" lang="en-US" altLang="ja-JP" sz="1400" dirty="0"/>
          </a:p>
          <a:p>
            <a:r>
              <a:rPr kumimoji="1" lang="ja-JP" altLang="en-US" sz="1400" dirty="0"/>
              <a:t>・登録をタップして予約完了</a:t>
            </a:r>
            <a:endParaRPr kumimoji="1" lang="en-US" altLang="ja-JP" sz="1400" dirty="0"/>
          </a:p>
        </p:txBody>
      </p:sp>
      <p:cxnSp>
        <p:nvCxnSpPr>
          <p:cNvPr id="28" name="コネクタ: カギ線 27"/>
          <p:cNvCxnSpPr>
            <a:stCxn id="5" idx="3"/>
            <a:endCxn id="7" idx="1"/>
          </p:cNvCxnSpPr>
          <p:nvPr/>
        </p:nvCxnSpPr>
        <p:spPr>
          <a:xfrm flipV="1">
            <a:off x="1727201" y="3296590"/>
            <a:ext cx="1656900" cy="17683"/>
          </a:xfrm>
          <a:prstGeom prst="bentConnector3">
            <a:avLst>
              <a:gd name="adj1" fmla="val 49124"/>
            </a:avLst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コネクタ: カギ線 29"/>
          <p:cNvCxnSpPr>
            <a:cxnSpLocks/>
            <a:stCxn id="7" idx="2"/>
            <a:endCxn id="9" idx="0"/>
          </p:cNvCxnSpPr>
          <p:nvPr/>
        </p:nvCxnSpPr>
        <p:spPr>
          <a:xfrm rot="5400000">
            <a:off x="2315388" y="3214584"/>
            <a:ext cx="469477" cy="3011871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コネクタ: カギ線 32"/>
          <p:cNvCxnSpPr>
            <a:cxnSpLocks/>
            <a:stCxn id="9" idx="3"/>
            <a:endCxn id="11" idx="1"/>
          </p:cNvCxnSpPr>
          <p:nvPr/>
        </p:nvCxnSpPr>
        <p:spPr>
          <a:xfrm flipV="1">
            <a:off x="1700676" y="6129529"/>
            <a:ext cx="1607841" cy="17131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コネクタ: カギ線 35"/>
          <p:cNvCxnSpPr>
            <a:cxnSpLocks/>
            <a:stCxn id="11" idx="2"/>
            <a:endCxn id="13" idx="0"/>
          </p:cNvCxnSpPr>
          <p:nvPr/>
        </p:nvCxnSpPr>
        <p:spPr>
          <a:xfrm rot="5400000">
            <a:off x="2254662" y="6061830"/>
            <a:ext cx="519764" cy="2900920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1737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88</Words>
  <Application>Microsoft Office PowerPoint</Application>
  <PresentationFormat>ワイド画面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阿部竜作</dc:creator>
  <cp:lastModifiedBy>阿部竜作</cp:lastModifiedBy>
  <cp:revision>1</cp:revision>
  <dcterms:created xsi:type="dcterms:W3CDTF">2017-03-22T04:45:45Z</dcterms:created>
  <dcterms:modified xsi:type="dcterms:W3CDTF">2017-03-22T04:52:45Z</dcterms:modified>
</cp:coreProperties>
</file>